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71" r:id="rId18"/>
    <p:sldId id="281" r:id="rId19"/>
    <p:sldId id="272" r:id="rId20"/>
    <p:sldId id="282" r:id="rId21"/>
    <p:sldId id="274" r:id="rId22"/>
    <p:sldId id="283" r:id="rId23"/>
    <p:sldId id="273" r:id="rId24"/>
    <p:sldId id="284" r:id="rId25"/>
    <p:sldId id="276" r:id="rId26"/>
    <p:sldId id="285" r:id="rId27"/>
    <p:sldId id="277" r:id="rId28"/>
    <p:sldId id="286" r:id="rId29"/>
    <p:sldId id="278" r:id="rId30"/>
    <p:sldId id="287" r:id="rId31"/>
    <p:sldId id="279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FF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51259-A3AD-402D-A175-3DBC7CCDFEA5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.png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.png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5" Type="http://schemas.openxmlformats.org/officeDocument/2006/relationships/image" Target="../media/image18.pn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9.jpe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6" Type="http://schemas.openxmlformats.org/officeDocument/2006/relationships/image" Target="../media/image5.wm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9.jpe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6" Type="http://schemas.openxmlformats.org/officeDocument/2006/relationships/image" Target="../media/image5.wm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Relationship Id="rId6" Type="http://schemas.openxmlformats.org/officeDocument/2006/relationships/image" Target="../media/image26.wm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3.jpe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Relationship Id="rId6" Type="http://schemas.openxmlformats.org/officeDocument/2006/relationships/image" Target="../media/image26.wm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Relationship Id="rId6" Type="http://schemas.openxmlformats.org/officeDocument/2006/relationships/image" Target="../media/image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Relationship Id="rId6" Type="http://schemas.openxmlformats.org/officeDocument/2006/relationships/image" Target="../media/image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Relationship Id="rId6" Type="http://schemas.openxmlformats.org/officeDocument/2006/relationships/image" Target="../media/image2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0.wav"/><Relationship Id="rId6" Type="http://schemas.openxmlformats.org/officeDocument/2006/relationships/image" Target="../media/image2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rallen\Local Settings\Temporary Internet Files\Content.IE5\C7AZIXH2\MCBD05091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220838"/>
            <a:ext cx="5090311" cy="463716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8915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Three Dimensional Shapes</a:t>
            </a:r>
          </a:p>
          <a:p>
            <a:pPr algn="ctr"/>
            <a:r>
              <a:rPr lang="en-US" sz="5400" b="1" cap="none" spc="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</a:t>
            </a:r>
          </a:p>
          <a:p>
            <a:pPr algn="ctr"/>
            <a:r>
              <a:rPr lang="en-US" sz="54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3D Shapes</a:t>
            </a:r>
            <a:endParaRPr lang="en-US" sz="5400" b="1" cap="none" spc="0" dirty="0">
              <a:ln w="381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1371600"/>
            <a:ext cx="3088691" cy="30886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51816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Sphere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1371600"/>
            <a:ext cx="3088691" cy="308869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514599" y="1219200"/>
            <a:ext cx="3900881" cy="3429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Square pyramid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Picture 3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514599" y="1219200"/>
            <a:ext cx="3900881" cy="34290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58240" y="1752600"/>
            <a:ext cx="6842760" cy="33602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5715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Triangular prism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triagular pris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58240" y="1752600"/>
            <a:ext cx="6842760" cy="3360283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981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FF00"/>
                </a:solidFill>
              </a:rPr>
              <a:t>Shapes are everywhere… </a:t>
            </a:r>
            <a:br>
              <a:rPr lang="en-US" sz="6600" b="1" dirty="0" smtClean="0">
                <a:solidFill>
                  <a:srgbClr val="FFFF00"/>
                </a:solidFill>
              </a:rPr>
            </a:br>
            <a:r>
              <a:rPr lang="en-US" sz="6600" b="1" dirty="0">
                <a:solidFill>
                  <a:srgbClr val="FFFF00"/>
                </a:solidFill>
              </a:rPr>
              <a:t/>
            </a:r>
            <a:br>
              <a:rPr lang="en-US" sz="6600" b="1" dirty="0">
                <a:solidFill>
                  <a:srgbClr val="FFFF00"/>
                </a:solidFill>
              </a:rPr>
            </a:br>
            <a:r>
              <a:rPr lang="en-US" sz="6600" b="1" dirty="0" smtClean="0">
                <a:solidFill>
                  <a:srgbClr val="FFFF00"/>
                </a:solidFill>
              </a:rPr>
              <a:t>can you identify these shapes?</a:t>
            </a:r>
            <a:endParaRPr lang="en-US" sz="6600" b="1" dirty="0">
              <a:solidFill>
                <a:srgbClr val="FFFF00"/>
              </a:solidFill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D7D7D"/>
              </a:clrFrom>
              <a:clrTo>
                <a:srgbClr val="7D7D7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90600"/>
            <a:ext cx="2438400" cy="1991670"/>
          </a:xfrm>
          <a:prstGeom prst="rect">
            <a:avLst/>
          </a:prstGeom>
        </p:spPr>
      </p:pic>
      <p:pic>
        <p:nvPicPr>
          <p:cNvPr id="3" name="Picture 2" descr="bal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810000"/>
            <a:ext cx="2319338" cy="2319338"/>
          </a:xfrm>
          <a:prstGeom prst="rect">
            <a:avLst/>
          </a:prstGeom>
        </p:spPr>
      </p:pic>
      <p:pic>
        <p:nvPicPr>
          <p:cNvPr id="4" name="Picture 3" descr="sphe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B2B2B2"/>
              </a:clrFrom>
              <a:clrTo>
                <a:srgbClr val="B2B2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400" y="2819400"/>
            <a:ext cx="2414587" cy="2355695"/>
          </a:xfrm>
          <a:prstGeom prst="rect">
            <a:avLst/>
          </a:prstGeom>
        </p:spPr>
      </p:pic>
      <p:pic>
        <p:nvPicPr>
          <p:cNvPr id="5" name="Picture 4" descr="sphere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2600" y="914400"/>
            <a:ext cx="2514600" cy="2423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D7D7D"/>
              </a:clrFrom>
              <a:clrTo>
                <a:srgbClr val="7D7D7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90600"/>
            <a:ext cx="2438400" cy="1991670"/>
          </a:xfrm>
          <a:prstGeom prst="rect">
            <a:avLst/>
          </a:prstGeom>
        </p:spPr>
      </p:pic>
      <p:pic>
        <p:nvPicPr>
          <p:cNvPr id="3" name="Picture 2" descr="bal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3352800"/>
            <a:ext cx="2319338" cy="2319338"/>
          </a:xfrm>
          <a:prstGeom prst="rect">
            <a:avLst/>
          </a:prstGeom>
        </p:spPr>
      </p:pic>
      <p:pic>
        <p:nvPicPr>
          <p:cNvPr id="4" name="Picture 3" descr="sphe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B2B2B2"/>
              </a:clrFrom>
              <a:clrTo>
                <a:srgbClr val="B2B2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2971800"/>
            <a:ext cx="2414587" cy="2355695"/>
          </a:xfrm>
          <a:prstGeom prst="rect">
            <a:avLst/>
          </a:prstGeom>
        </p:spPr>
      </p:pic>
      <p:pic>
        <p:nvPicPr>
          <p:cNvPr id="5" name="Picture 4" descr="sphere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04800"/>
            <a:ext cx="2514600" cy="2423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spheres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600200"/>
            <a:ext cx="3067050" cy="3067050"/>
          </a:xfrm>
          <a:prstGeom prst="rect">
            <a:avLst/>
          </a:prstGeom>
        </p:spPr>
      </p:pic>
      <p:pic>
        <p:nvPicPr>
          <p:cNvPr id="3074" name="Picture 2" descr="C:\Documents and Settings\rallen\Local Settings\Temporary Internet Files\Content.IE5\MWNF9ERA\MCED00212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133600"/>
            <a:ext cx="1762049" cy="21788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>
          <a:xfrm>
            <a:off x="2209800" y="1524000"/>
            <a:ext cx="3048000" cy="28956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600200"/>
            <a:ext cx="3067050" cy="3067050"/>
          </a:xfrm>
          <a:prstGeom prst="rect">
            <a:avLst/>
          </a:prstGeom>
        </p:spPr>
      </p:pic>
      <p:pic>
        <p:nvPicPr>
          <p:cNvPr id="3074" name="Picture 2" descr="C:\Documents and Settings\rallen\Local Settings\Temporary Internet Files\Content.IE5\MWNF9ERA\MCED00212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133600"/>
            <a:ext cx="1762049" cy="21788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cylinders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828800"/>
            <a:ext cx="2616679" cy="2133600"/>
          </a:xfrm>
          <a:prstGeom prst="rect">
            <a:avLst/>
          </a:prstGeom>
        </p:spPr>
      </p:pic>
      <p:pic>
        <p:nvPicPr>
          <p:cNvPr id="3" name="Picture 2" descr="butt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514600"/>
            <a:ext cx="2514600" cy="2252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828800"/>
            <a:ext cx="2616679" cy="2133600"/>
          </a:xfrm>
          <a:prstGeom prst="rect">
            <a:avLst/>
          </a:prstGeom>
        </p:spPr>
      </p:pic>
      <p:pic>
        <p:nvPicPr>
          <p:cNvPr id="3" name="Picture 2" descr="butt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514600"/>
            <a:ext cx="2514600" cy="2252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52400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rectangular prisms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2657475" cy="3382241"/>
          </a:xfrm>
          <a:prstGeom prst="rect">
            <a:avLst/>
          </a:prstGeom>
        </p:spPr>
      </p:pic>
      <p:pic>
        <p:nvPicPr>
          <p:cNvPr id="3" name="Picture 2" descr="con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962400"/>
            <a:ext cx="2162175" cy="2162175"/>
          </a:xfrm>
          <a:prstGeom prst="rect">
            <a:avLst/>
          </a:prstGeom>
        </p:spPr>
      </p:pic>
      <p:pic>
        <p:nvPicPr>
          <p:cNvPr id="4098" name="Picture 2" descr="C:\Documents and Settings\rallen\Local Settings\Temporary Internet Files\Content.IE5\DR84WK1N\MPj03143510000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0"/>
            <a:ext cx="2542032" cy="3657600"/>
          </a:xfrm>
          <a:prstGeom prst="rect">
            <a:avLst/>
          </a:prstGeom>
          <a:noFill/>
        </p:spPr>
      </p:pic>
      <p:pic>
        <p:nvPicPr>
          <p:cNvPr id="4099" name="Picture 3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14800"/>
            <a:ext cx="1692250" cy="2011131"/>
          </a:xfrm>
          <a:prstGeom prst="rect">
            <a:avLst/>
          </a:prstGeom>
          <a:noFill/>
        </p:spPr>
      </p:pic>
      <p:pic>
        <p:nvPicPr>
          <p:cNvPr id="4100" name="Picture 4" descr="C:\Documents and Settings\rallen\Local Settings\Temporary Internet Files\Content.IE5\T5XCVPBE\MCj0234008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200400"/>
            <a:ext cx="983810" cy="18785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2657475" cy="3382241"/>
          </a:xfrm>
          <a:prstGeom prst="rect">
            <a:avLst/>
          </a:prstGeom>
        </p:spPr>
      </p:pic>
      <p:pic>
        <p:nvPicPr>
          <p:cNvPr id="3" name="Picture 2" descr="con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962400"/>
            <a:ext cx="2162175" cy="2162175"/>
          </a:xfrm>
          <a:prstGeom prst="rect">
            <a:avLst/>
          </a:prstGeom>
        </p:spPr>
      </p:pic>
      <p:pic>
        <p:nvPicPr>
          <p:cNvPr id="4098" name="Picture 2" descr="C:\Documents and Settings\rallen\Local Settings\Temporary Internet Files\Content.IE5\DR84WK1N\MPj03143510000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0"/>
            <a:ext cx="2542032" cy="3657600"/>
          </a:xfrm>
          <a:prstGeom prst="rect">
            <a:avLst/>
          </a:prstGeom>
          <a:noFill/>
        </p:spPr>
      </p:pic>
      <p:pic>
        <p:nvPicPr>
          <p:cNvPr id="4099" name="Picture 3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14800"/>
            <a:ext cx="1692250" cy="2011131"/>
          </a:xfrm>
          <a:prstGeom prst="rect">
            <a:avLst/>
          </a:prstGeom>
          <a:noFill/>
        </p:spPr>
      </p:pic>
      <p:pic>
        <p:nvPicPr>
          <p:cNvPr id="4100" name="Picture 4" descr="C:\Documents and Settings\rallen\Local Settings\Temporary Internet Files\Content.IE5\T5XCVPBE\MCj0234008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200400"/>
            <a:ext cx="983810" cy="18785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cones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b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990600"/>
            <a:ext cx="1981200" cy="2031569"/>
          </a:xfrm>
          <a:prstGeom prst="rect">
            <a:avLst/>
          </a:prstGeom>
        </p:spPr>
      </p:pic>
      <p:pic>
        <p:nvPicPr>
          <p:cNvPr id="3" name="Picture 2" descr="cub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990600"/>
            <a:ext cx="2471738" cy="2388654"/>
          </a:xfrm>
          <a:prstGeom prst="rect">
            <a:avLst/>
          </a:prstGeom>
        </p:spPr>
      </p:pic>
      <p:pic>
        <p:nvPicPr>
          <p:cNvPr id="4" name="Picture 3" descr="cube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8600" y="3276600"/>
            <a:ext cx="3143250" cy="3143250"/>
          </a:xfrm>
          <a:prstGeom prst="rect">
            <a:avLst/>
          </a:prstGeom>
        </p:spPr>
      </p:pic>
      <p:pic>
        <p:nvPicPr>
          <p:cNvPr id="6146" name="Picture 2" descr="C:\Documents and Settings\rallen\Local Settings\Temporary Internet Files\Content.IE5\NQMAWTY9\MCEN00275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799" y="3733800"/>
            <a:ext cx="2295029" cy="1912925"/>
          </a:xfrm>
          <a:prstGeom prst="rect">
            <a:avLst/>
          </a:prstGeom>
          <a:noFill/>
        </p:spPr>
      </p:pic>
      <p:pic>
        <p:nvPicPr>
          <p:cNvPr id="6147" name="Picture 3" descr="C:\Documents and Settings\rallen\Local Settings\Temporary Internet Files\Content.IE5\4VSZWFZS\MCj03842820000[1].wm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D3D8"/>
              </a:clrFrom>
              <a:clrTo>
                <a:srgbClr val="FFD3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838200"/>
            <a:ext cx="1695298" cy="18068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b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990600"/>
            <a:ext cx="1981200" cy="2031569"/>
          </a:xfrm>
          <a:prstGeom prst="rect">
            <a:avLst/>
          </a:prstGeom>
        </p:spPr>
      </p:pic>
      <p:pic>
        <p:nvPicPr>
          <p:cNvPr id="3" name="Picture 2" descr="cub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990600"/>
            <a:ext cx="2471738" cy="2388654"/>
          </a:xfrm>
          <a:prstGeom prst="rect">
            <a:avLst/>
          </a:prstGeom>
        </p:spPr>
      </p:pic>
      <p:pic>
        <p:nvPicPr>
          <p:cNvPr id="4" name="Picture 3" descr="cube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8600" y="3276600"/>
            <a:ext cx="3143250" cy="3143250"/>
          </a:xfrm>
          <a:prstGeom prst="rect">
            <a:avLst/>
          </a:prstGeom>
        </p:spPr>
      </p:pic>
      <p:pic>
        <p:nvPicPr>
          <p:cNvPr id="6146" name="Picture 2" descr="C:\Documents and Settings\rallen\Local Settings\Temporary Internet Files\Content.IE5\NQMAWTY9\MCEN00275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799" y="3733800"/>
            <a:ext cx="2295029" cy="1912925"/>
          </a:xfrm>
          <a:prstGeom prst="rect">
            <a:avLst/>
          </a:prstGeom>
          <a:noFill/>
        </p:spPr>
      </p:pic>
      <p:pic>
        <p:nvPicPr>
          <p:cNvPr id="6147" name="Picture 3" descr="C:\Documents and Settings\rallen\Local Settings\Temporary Internet Files\Content.IE5\4VSZWFZS\MCj03842820000[1].wm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D3D8"/>
              </a:clrFrom>
              <a:clrTo>
                <a:srgbClr val="FFD3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838200"/>
            <a:ext cx="1695298" cy="18068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cubes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gy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143000"/>
            <a:ext cx="2171700" cy="1447800"/>
          </a:xfrm>
          <a:prstGeom prst="rect">
            <a:avLst/>
          </a:prstGeom>
        </p:spPr>
      </p:pic>
      <p:pic>
        <p:nvPicPr>
          <p:cNvPr id="4" name="Picture 3" descr="pryami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191000"/>
            <a:ext cx="3205163" cy="2037390"/>
          </a:xfrm>
          <a:prstGeom prst="rect">
            <a:avLst/>
          </a:prstGeom>
        </p:spPr>
      </p:pic>
      <p:pic>
        <p:nvPicPr>
          <p:cNvPr id="5" name="Picture 4" descr="pryamid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F1F6"/>
              </a:clrFrom>
              <a:clrTo>
                <a:srgbClr val="EEF1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5262" y="1981200"/>
            <a:ext cx="3757260" cy="1704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gy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143000"/>
            <a:ext cx="2171700" cy="1447800"/>
          </a:xfrm>
          <a:prstGeom prst="rect">
            <a:avLst/>
          </a:prstGeom>
        </p:spPr>
      </p:pic>
      <p:pic>
        <p:nvPicPr>
          <p:cNvPr id="4" name="Picture 3" descr="pryami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191000"/>
            <a:ext cx="3205163" cy="2037390"/>
          </a:xfrm>
          <a:prstGeom prst="rect">
            <a:avLst/>
          </a:prstGeom>
        </p:spPr>
      </p:pic>
      <p:pic>
        <p:nvPicPr>
          <p:cNvPr id="5" name="Picture 4" descr="pryamid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F1F6"/>
              </a:clrFrom>
              <a:clrTo>
                <a:srgbClr val="EEF1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5262" y="1981200"/>
            <a:ext cx="3757260" cy="1704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pyramids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143000"/>
            <a:ext cx="2343150" cy="3422232"/>
          </a:xfrm>
          <a:prstGeom prst="rect">
            <a:avLst/>
          </a:prstGeom>
        </p:spPr>
      </p:pic>
      <p:pic>
        <p:nvPicPr>
          <p:cNvPr id="4" name="Picture 3" descr="pr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724400"/>
            <a:ext cx="1981200" cy="1637355"/>
          </a:xfrm>
          <a:prstGeom prst="rect">
            <a:avLst/>
          </a:prstGeom>
        </p:spPr>
      </p:pic>
      <p:pic>
        <p:nvPicPr>
          <p:cNvPr id="5" name="Picture 4" descr="prism 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80808"/>
              </a:clrFrom>
              <a:clrTo>
                <a:srgbClr val="0808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2438400"/>
            <a:ext cx="3377045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4572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 Cube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2362200" y="1676400"/>
            <a:ext cx="3048000" cy="28956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143000"/>
            <a:ext cx="2343150" cy="3422232"/>
          </a:xfrm>
          <a:prstGeom prst="rect">
            <a:avLst/>
          </a:prstGeom>
        </p:spPr>
      </p:pic>
      <p:pic>
        <p:nvPicPr>
          <p:cNvPr id="4" name="Picture 3" descr="pr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724400"/>
            <a:ext cx="1981200" cy="1637355"/>
          </a:xfrm>
          <a:prstGeom prst="rect">
            <a:avLst/>
          </a:prstGeom>
        </p:spPr>
      </p:pic>
      <p:pic>
        <p:nvPicPr>
          <p:cNvPr id="5" name="Picture 4" descr="prism 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80808"/>
              </a:clrFrom>
              <a:clrTo>
                <a:srgbClr val="0808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2438400"/>
            <a:ext cx="3377045" cy="198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triangular prisms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400"/>
            <a:ext cx="156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cube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191000"/>
            <a:ext cx="1563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90800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cylinder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352800"/>
            <a:ext cx="213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sphere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752600"/>
            <a:ext cx="2559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pyramid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934670"/>
            <a:ext cx="5391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Rectangular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029200"/>
            <a:ext cx="4865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Please Match the shapes.</a:t>
            </a:r>
            <a:endParaRPr lang="en-US" sz="4400" dirty="0"/>
          </a:p>
        </p:txBody>
      </p:sp>
      <p:sp>
        <p:nvSpPr>
          <p:cNvPr id="10" name="Cube 9"/>
          <p:cNvSpPr/>
          <p:nvPr/>
        </p:nvSpPr>
        <p:spPr>
          <a:xfrm>
            <a:off x="7239000" y="3810000"/>
            <a:ext cx="838200" cy="7620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>
            <a:off x="7239000" y="4800600"/>
            <a:ext cx="762000" cy="1066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6858000" y="3048000"/>
            <a:ext cx="1676400" cy="5334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9000" y="2057400"/>
            <a:ext cx="609600" cy="724471"/>
          </a:xfrm>
          <a:prstGeom prst="rect">
            <a:avLst/>
          </a:prstGeom>
          <a:noFill/>
        </p:spPr>
      </p:pic>
      <p:pic>
        <p:nvPicPr>
          <p:cNvPr id="14" name="Picture 13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162800" y="1143000"/>
            <a:ext cx="866862" cy="762000"/>
          </a:xfrm>
          <a:prstGeom prst="rect">
            <a:avLst/>
          </a:prstGeom>
        </p:spPr>
      </p:pic>
      <p:pic>
        <p:nvPicPr>
          <p:cNvPr id="15" name="Picture 14" descr="triagular prism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477000" y="152400"/>
            <a:ext cx="2118360" cy="1040266"/>
          </a:xfrm>
          <a:prstGeom prst="rect">
            <a:avLst/>
          </a:prstGeom>
        </p:spPr>
      </p:pic>
      <p:pic>
        <p:nvPicPr>
          <p:cNvPr id="16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9000" y="5943601"/>
            <a:ext cx="914399" cy="914399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/>
          <p:nvPr/>
        </p:nvCxnSpPr>
        <p:spPr>
          <a:xfrm>
            <a:off x="2057400" y="1447800"/>
            <a:ext cx="4953000" cy="27432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895600" y="1752600"/>
            <a:ext cx="4267200" cy="7620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895600" y="3048000"/>
            <a:ext cx="4191000" cy="24384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514600" y="3886200"/>
            <a:ext cx="4419600" cy="24384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752600" y="2667000"/>
            <a:ext cx="5105400" cy="21336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3619500" y="2552700"/>
            <a:ext cx="4343400" cy="18288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800600" y="4495800"/>
            <a:ext cx="2819400" cy="12954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270719">
            <a:off x="1259272" y="718476"/>
            <a:ext cx="156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cube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53200" y="457200"/>
            <a:ext cx="1563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2438400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cylinder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71651">
            <a:off x="5631879" y="2789642"/>
            <a:ext cx="213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sphere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1186974">
            <a:off x="3738339" y="1091615"/>
            <a:ext cx="2559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pyramid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0293250">
            <a:off x="3581400" y="4648200"/>
            <a:ext cx="5391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Rectangular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535905">
            <a:off x="-39304" y="3672711"/>
            <a:ext cx="4865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1"/>
          <p:cNvSpPr/>
          <p:nvPr/>
        </p:nvSpPr>
        <p:spPr>
          <a:xfrm>
            <a:off x="2286000" y="1600200"/>
            <a:ext cx="2209800" cy="3352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5257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Cylinder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5" name="Can 4"/>
          <p:cNvSpPr/>
          <p:nvPr/>
        </p:nvSpPr>
        <p:spPr>
          <a:xfrm>
            <a:off x="2286000" y="1600200"/>
            <a:ext cx="2209800" cy="3352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>
          <a:xfrm>
            <a:off x="2209800" y="2057400"/>
            <a:ext cx="4953000" cy="19812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46482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Rectangular Prism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2209800" y="2057400"/>
            <a:ext cx="4953000" cy="19812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81200" y="1828800"/>
            <a:ext cx="3429000" cy="4075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53340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Cone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1514047"/>
            <a:ext cx="3017825" cy="3586493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151</Words>
  <Application>Microsoft Office PowerPoint</Application>
  <PresentationFormat>On-screen Show (4:3)</PresentationFormat>
  <Paragraphs>47</Paragraphs>
  <Slides>32</Slides>
  <Notes>0</Notes>
  <HiddenSlides>0</HiddenSlides>
  <MMClips>31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Shapes are everywhere…   can you identify these shapes?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24</cp:revision>
  <dcterms:created xsi:type="dcterms:W3CDTF">2009-10-23T18:51:43Z</dcterms:created>
  <dcterms:modified xsi:type="dcterms:W3CDTF">2009-11-13T19:24:28Z</dcterms:modified>
</cp:coreProperties>
</file>